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15617" y="499250"/>
            <a:ext cx="9197009" cy="2349967"/>
          </a:xfrm>
        </p:spPr>
        <p:txBody>
          <a:bodyPr/>
          <a:lstStyle/>
          <a:p>
            <a:pPr algn="ctr"/>
            <a:r>
              <a:rPr lang="es-MX" sz="3000" b="1" dirty="0"/>
              <a:t>FORO-ENCUENTRO INCLUSIVO: NIÑAS, NIÑOS Y ADOLESCENTES</a:t>
            </a:r>
            <a:br>
              <a:rPr lang="es-MX" sz="3000" b="1" dirty="0"/>
            </a:br>
            <a:r>
              <a:rPr lang="es-MX" sz="3000" b="1" dirty="0"/>
              <a:t>DECIDIENDO POR SUS DERECHOS DESDE LA CONSTITUCIÓN DE LA CDMX</a:t>
            </a:r>
            <a:endParaRPr lang="es-AR" sz="3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02352" y="3374971"/>
            <a:ext cx="7766936" cy="1342802"/>
          </a:xfrm>
        </p:spPr>
        <p:txBody>
          <a:bodyPr>
            <a:noAutofit/>
          </a:bodyPr>
          <a:lstStyle/>
          <a:p>
            <a:pPr algn="ctr"/>
            <a:r>
              <a:rPr lang="es-AR" sz="2500" dirty="0"/>
              <a:t>Conferencia Magistral "La Participación y Organización Infantil en los Procesos de Institucionalización de los Derechos de la Infancia"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7772400" y="6122505"/>
            <a:ext cx="428045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AR" sz="2500" dirty="0"/>
              <a:t>Dr. Norberto </a:t>
            </a:r>
            <a:r>
              <a:rPr lang="es-AR" sz="2500" dirty="0" err="1"/>
              <a:t>Liwski</a:t>
            </a:r>
            <a:endParaRPr lang="es-AR" sz="2500" dirty="0"/>
          </a:p>
        </p:txBody>
      </p:sp>
    </p:spTree>
    <p:extLst>
      <p:ext uri="{BB962C8B-B14F-4D97-AF65-F5344CB8AC3E}">
        <p14:creationId xmlns:p14="http://schemas.microsoft.com/office/powerpoint/2010/main" val="333128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410818"/>
            <a:ext cx="8596668" cy="1020417"/>
          </a:xfrm>
        </p:spPr>
        <p:txBody>
          <a:bodyPr>
            <a:normAutofit fontScale="90000"/>
          </a:bodyPr>
          <a:lstStyle/>
          <a:p>
            <a:pPr algn="just"/>
            <a:r>
              <a:rPr lang="es-AR" sz="2700" dirty="0"/>
              <a:t>América Latina (18 países): incidencia de la pobreza por ingresos según tramos etarios 2014 (en porcentajes)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3" y="1431235"/>
            <a:ext cx="8824475" cy="4543093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357809" y="6135757"/>
            <a:ext cx="96740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1600" b="1" u="sng" dirty="0"/>
              <a:t>Fuente: </a:t>
            </a:r>
            <a:r>
              <a:rPr lang="es-AR" sz="1600" dirty="0"/>
              <a:t>Comisión Económica para América Latina y el Caribe (CEPAL), sobre la base de tabulaciones especiales de las encuestas de hogares de los respectivos países.</a:t>
            </a:r>
          </a:p>
        </p:txBody>
      </p:sp>
    </p:spTree>
    <p:extLst>
      <p:ext uri="{BB962C8B-B14F-4D97-AF65-F5344CB8AC3E}">
        <p14:creationId xmlns:p14="http://schemas.microsoft.com/office/powerpoint/2010/main" val="3848943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30" y="265044"/>
            <a:ext cx="8596668" cy="1453322"/>
          </a:xfrm>
        </p:spPr>
        <p:txBody>
          <a:bodyPr>
            <a:normAutofit/>
          </a:bodyPr>
          <a:lstStyle/>
          <a:p>
            <a:pPr algn="just"/>
            <a:r>
              <a:rPr lang="es-AR" sz="2200" dirty="0"/>
              <a:t>América Latina (18 países): personas de entre 15 y 29 años que no estudian ni están ocupados en el mercado de trabajo, por sexo y países, 2014 (en porcentajes)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548" y="1351722"/>
            <a:ext cx="11052313" cy="4771023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357809" y="6135757"/>
            <a:ext cx="1125109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1300" b="1" u="sng" dirty="0"/>
              <a:t>Fuente: </a:t>
            </a:r>
            <a:r>
              <a:rPr lang="es-AR" sz="1300" dirty="0"/>
              <a:t>Comisión Económica para América Latina y el Caribe (CEPAL), sobre la base de Banco de Desarrollo de América Latina/Comisión Económica para América Latina y el Caribe/Organización de Cooperación y Desarrollo Económico (CAF/CEPAL/OCDE). Perspectivas económicas de América Latina 2017. Juventud, competencias y emprendimiento, 2016.</a:t>
            </a:r>
          </a:p>
        </p:txBody>
      </p:sp>
    </p:spTree>
    <p:extLst>
      <p:ext uri="{BB962C8B-B14F-4D97-AF65-F5344CB8AC3E}">
        <p14:creationId xmlns:p14="http://schemas.microsoft.com/office/powerpoint/2010/main" val="565977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9874" y="356382"/>
            <a:ext cx="9254457" cy="1048348"/>
          </a:xfrm>
        </p:spPr>
        <p:txBody>
          <a:bodyPr>
            <a:normAutofit/>
          </a:bodyPr>
          <a:lstStyle/>
          <a:p>
            <a:r>
              <a:rPr lang="es-AR" sz="2400" dirty="0"/>
              <a:t>Chile, Costa Rica y México: prevalencia de la discapacidad por edad y quintil por ingreso, alrededor de 2012.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6437" y="1298714"/>
            <a:ext cx="9819249" cy="485029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357809" y="6135757"/>
            <a:ext cx="1125109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1300" b="1" u="sng" dirty="0"/>
              <a:t>Fuente: </a:t>
            </a:r>
            <a:r>
              <a:rPr lang="es-AR" sz="1300" dirty="0"/>
              <a:t>Comisión Económica para América Latina y el Caribe (CEPAL), sobre la base de la Encuesta de Caracterización Socioeconómica Nacional, 2011 de Chile; Encuesta Nacional de Hogares (ENAHO),2013 de Costa Rica; Encuesta Nacional de Ingresos y Gastos de los Hogares (ENIGH),2013 de México.</a:t>
            </a:r>
          </a:p>
        </p:txBody>
      </p:sp>
    </p:spTree>
    <p:extLst>
      <p:ext uri="{BB962C8B-B14F-4D97-AF65-F5344CB8AC3E}">
        <p14:creationId xmlns:p14="http://schemas.microsoft.com/office/powerpoint/2010/main" val="2377127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216313"/>
            <a:ext cx="8596668" cy="1272210"/>
          </a:xfrm>
        </p:spPr>
        <p:txBody>
          <a:bodyPr>
            <a:normAutofit/>
          </a:bodyPr>
          <a:lstStyle/>
          <a:p>
            <a:pPr algn="just"/>
            <a:r>
              <a:rPr lang="es-AR" sz="2400" dirty="0"/>
              <a:t>América Latina (7 países): madres de entre 15 y 19 años, según quintil de ingreso y zona de residencia, 2010 (en porcentajes)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66" y="1488523"/>
            <a:ext cx="11034780" cy="4793006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357809" y="6281529"/>
            <a:ext cx="1125109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1300" b="1" u="sng" dirty="0"/>
              <a:t>Fuente: </a:t>
            </a:r>
            <a:r>
              <a:rPr lang="es-AR" sz="1300" dirty="0"/>
              <a:t>Comisión Económica para América Latina y el Caribe (CEPAL). </a:t>
            </a:r>
          </a:p>
        </p:txBody>
      </p:sp>
    </p:spTree>
    <p:extLst>
      <p:ext uri="{BB962C8B-B14F-4D97-AF65-F5344CB8AC3E}">
        <p14:creationId xmlns:p14="http://schemas.microsoft.com/office/powerpoint/2010/main" val="1859497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160" y="1378225"/>
            <a:ext cx="8596668" cy="4267201"/>
          </a:xfrm>
        </p:spPr>
        <p:txBody>
          <a:bodyPr>
            <a:normAutofit/>
          </a:bodyPr>
          <a:lstStyle/>
          <a:p>
            <a:pPr algn="ctr">
              <a:lnSpc>
                <a:spcPct val="200000"/>
              </a:lnSpc>
            </a:pPr>
            <a:r>
              <a:rPr lang="es-AR" sz="4000" b="1" dirty="0"/>
              <a:t> “ES URGENTE TRANSITAR DE LA CULTURA DEL PRIVILEGIO, A UNA CULTURA DE LA IGUALDAD”</a:t>
            </a:r>
          </a:p>
        </p:txBody>
      </p:sp>
    </p:spTree>
    <p:extLst>
      <p:ext uri="{BB962C8B-B14F-4D97-AF65-F5344CB8AC3E}">
        <p14:creationId xmlns:p14="http://schemas.microsoft.com/office/powerpoint/2010/main" val="3527643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413" y="1189867"/>
            <a:ext cx="8596668" cy="2595460"/>
          </a:xfrm>
        </p:spPr>
        <p:txBody>
          <a:bodyPr>
            <a:normAutofit/>
          </a:bodyPr>
          <a:lstStyle/>
          <a:p>
            <a:pPr algn="ctr"/>
            <a:r>
              <a:rPr lang="es-AR" sz="5000" dirty="0"/>
              <a:t>¡MUCHAS GRACIAS!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77335" y="5592416"/>
            <a:ext cx="8596668" cy="448945"/>
          </a:xfrm>
        </p:spPr>
        <p:txBody>
          <a:bodyPr>
            <a:normAutofit/>
          </a:bodyPr>
          <a:lstStyle/>
          <a:p>
            <a:r>
              <a:rPr lang="es-AR" sz="2200" dirty="0"/>
              <a:t>Dr. Norberto </a:t>
            </a:r>
            <a:r>
              <a:rPr lang="es-AR" sz="2200" dirty="0" err="1"/>
              <a:t>Liwski</a:t>
            </a:r>
            <a:r>
              <a:rPr lang="es-AR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370383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62</TotalTime>
  <Words>323</Words>
  <Application>Microsoft Office PowerPoint</Application>
  <PresentationFormat>Panorámica</PresentationFormat>
  <Paragraphs>14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Faceta</vt:lpstr>
      <vt:lpstr>FORO-ENCUENTRO INCLUSIVO: NIÑAS, NIÑOS Y ADOLESCENTES DECIDIENDO POR SUS DERECHOS DESDE LA CONSTITUCIÓN DE LA CDMX</vt:lpstr>
      <vt:lpstr>América Latina (18 países): incidencia de la pobreza por ingresos según tramos etarios 2014 (en porcentajes)</vt:lpstr>
      <vt:lpstr>América Latina (18 países): personas de entre 15 y 29 años que no estudian ni están ocupados en el mercado de trabajo, por sexo y países, 2014 (en porcentajes)</vt:lpstr>
      <vt:lpstr>Chile, Costa Rica y México: prevalencia de la discapacidad por edad y quintil por ingreso, alrededor de 2012.</vt:lpstr>
      <vt:lpstr>América Latina (7 países): madres de entre 15 y 19 años, según quintil de ingreso y zona de residencia, 2010 (en porcentajes)</vt:lpstr>
      <vt:lpstr> “ES URGENTE TRANSITAR DE LA CULTURA DEL PRIVILEGIO, A UNA CULTURA DE LA IGUALDAD”</vt:lpstr>
      <vt:lpstr>¡MUCHAS GRACIAS!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FORO-ENCUENTRO INCLUSIVO: NIÑAS, NIÑOS Y ADOLESCENTES DECIDIENDO POR SUS DERECHOS DESDE LA CONSTITUCIÓN DE LA CDMX</dc:title>
  <dc:creator>Agustina Ferrando</dc:creator>
  <cp:lastModifiedBy>Agustina Ferrando</cp:lastModifiedBy>
  <cp:revision>7</cp:revision>
  <dcterms:created xsi:type="dcterms:W3CDTF">2017-07-25T13:27:25Z</dcterms:created>
  <dcterms:modified xsi:type="dcterms:W3CDTF">2017-07-26T01:16:20Z</dcterms:modified>
</cp:coreProperties>
</file>