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61" r:id="rId4"/>
    <p:sldId id="258" r:id="rId5"/>
    <p:sldId id="259" r:id="rId6"/>
    <p:sldId id="260" r:id="rId7"/>
    <p:sldId id="262" r:id="rId8"/>
    <p:sldId id="263" r:id="rId9"/>
  </p:sldIdLst>
  <p:sldSz cx="9144000" cy="6858000" type="screen4x3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344" autoAdjust="0"/>
  </p:normalViewPr>
  <p:slideViewPr>
    <p:cSldViewPr>
      <p:cViewPr varScale="1">
        <p:scale>
          <a:sx n="74" d="100"/>
          <a:sy n="74" d="100"/>
        </p:scale>
        <p:origin x="-104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4C097FA7-E9B8-4134-9C65-4DFAF329C71A}" type="datetimeFigureOut">
              <a:rPr lang="es-AR" smtClean="0"/>
              <a:t>09/08/2016</a:t>
            </a:fld>
            <a:endParaRPr lang="es-AR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s-AR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B2CC3562-8B01-4F12-8916-2ECF07230A2B}" type="slidenum">
              <a:rPr lang="es-AR" smtClean="0"/>
              <a:t>‹Nº›</a:t>
            </a:fld>
            <a:endParaRPr lang="es-AR"/>
          </a:p>
        </p:txBody>
      </p:sp>
      <p:sp>
        <p:nvSpPr>
          <p:cNvPr id="21" name="20 Rectángulo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32 Rectángulo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21 Rectángulo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31 Rectángulo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97FA7-E9B8-4134-9C65-4DFAF329C71A}" type="datetimeFigureOut">
              <a:rPr lang="es-AR" smtClean="0"/>
              <a:t>09/08/2016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C3562-8B01-4F12-8916-2ECF07230A2B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97FA7-E9B8-4134-9C65-4DFAF329C71A}" type="datetimeFigureOut">
              <a:rPr lang="es-AR" smtClean="0"/>
              <a:t>09/08/2016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C3562-8B01-4F12-8916-2ECF07230A2B}" type="slidenum">
              <a:rPr lang="es-AR" smtClean="0"/>
              <a:t>‹Nº›</a:t>
            </a:fld>
            <a:endParaRPr lang="es-AR"/>
          </a:p>
        </p:txBody>
      </p:sp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7 Triángulo isósceles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97FA7-E9B8-4134-9C65-4DFAF329C71A}" type="datetimeFigureOut">
              <a:rPr lang="es-AR" smtClean="0"/>
              <a:t>09/08/2016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C3562-8B01-4F12-8916-2ECF07230A2B}" type="slidenum">
              <a:rPr lang="es-AR" smtClean="0"/>
              <a:t>‹Nº›</a:t>
            </a:fld>
            <a:endParaRPr lang="es-AR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4C097FA7-E9B8-4134-9C65-4DFAF329C71A}" type="datetimeFigureOut">
              <a:rPr lang="es-AR" smtClean="0"/>
              <a:t>09/08/2016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B2CC3562-8B01-4F12-8916-2ECF07230A2B}" type="slidenum">
              <a:rPr lang="es-AR" smtClean="0"/>
              <a:t>‹Nº›</a:t>
            </a:fld>
            <a:endParaRPr lang="es-AR"/>
          </a:p>
        </p:txBody>
      </p:sp>
      <p:sp>
        <p:nvSpPr>
          <p:cNvPr id="7" name="6 Rectángulo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97FA7-E9B8-4134-9C65-4DFAF329C71A}" type="datetimeFigureOut">
              <a:rPr lang="es-AR" smtClean="0"/>
              <a:t>09/08/2016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C3562-8B01-4F12-8916-2ECF07230A2B}" type="slidenum">
              <a:rPr lang="es-AR" smtClean="0"/>
              <a:t>‹Nº›</a:t>
            </a:fld>
            <a:endParaRPr lang="es-AR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97FA7-E9B8-4134-9C65-4DFAF329C71A}" type="datetimeFigureOut">
              <a:rPr lang="es-AR" smtClean="0"/>
              <a:t>09/08/2016</a:t>
            </a:fld>
            <a:endParaRPr lang="es-AR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C3562-8B01-4F12-8916-2ECF07230A2B}" type="slidenum">
              <a:rPr lang="es-AR" smtClean="0"/>
              <a:t>‹Nº›</a:t>
            </a:fld>
            <a:endParaRPr lang="es-AR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97FA7-E9B8-4134-9C65-4DFAF329C71A}" type="datetimeFigureOut">
              <a:rPr lang="es-AR" smtClean="0"/>
              <a:t>09/08/2016</a:t>
            </a:fld>
            <a:endParaRPr lang="es-AR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C3562-8B01-4F12-8916-2ECF07230A2B}" type="slidenum">
              <a:rPr lang="es-AR" smtClean="0"/>
              <a:t>‹Nº›</a:t>
            </a:fld>
            <a:endParaRPr lang="es-AR"/>
          </a:p>
        </p:txBody>
      </p:sp>
      <p:sp>
        <p:nvSpPr>
          <p:cNvPr id="6" name="5 Triángulo isósceles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97FA7-E9B8-4134-9C65-4DFAF329C71A}" type="datetimeFigureOut">
              <a:rPr lang="es-AR" smtClean="0"/>
              <a:t>09/08/2016</a:t>
            </a:fld>
            <a:endParaRPr lang="es-AR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C3562-8B01-4F12-8916-2ECF07230A2B}" type="slidenum">
              <a:rPr lang="es-AR" smtClean="0"/>
              <a:t>‹Nº›</a:t>
            </a:fld>
            <a:endParaRPr lang="es-AR"/>
          </a:p>
        </p:txBody>
      </p:sp>
      <p:sp>
        <p:nvSpPr>
          <p:cNvPr id="5" name="4 Conector recto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Triángulo isósceles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97FA7-E9B8-4134-9C65-4DFAF329C71A}" type="datetimeFigureOut">
              <a:rPr lang="es-AR" smtClean="0"/>
              <a:t>09/08/2016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C3562-8B01-4F12-8916-2ECF07230A2B}" type="slidenum">
              <a:rPr lang="es-AR" smtClean="0"/>
              <a:t>‹Nº›</a:t>
            </a:fld>
            <a:endParaRPr lang="es-AR"/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Conector recto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Triángulo isósceles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Marcador de contenido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97FA7-E9B8-4134-9C65-4DFAF329C71A}" type="datetimeFigureOut">
              <a:rPr lang="es-AR" smtClean="0"/>
              <a:t>09/08/2016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C3562-8B01-4F12-8916-2ECF07230A2B}" type="slidenum">
              <a:rPr lang="es-AR" smtClean="0"/>
              <a:t>‹Nº›</a:t>
            </a:fld>
            <a:endParaRPr lang="es-AR"/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Triángulo isósceles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4C097FA7-E9B8-4134-9C65-4DFAF329C71A}" type="datetimeFigureOut">
              <a:rPr lang="es-AR" smtClean="0"/>
              <a:t>09/08/2016</a:t>
            </a:fld>
            <a:endParaRPr lang="es-AR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s-AR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2CC3562-8B01-4F12-8916-2ECF07230A2B}" type="slidenum">
              <a:rPr lang="es-AR" smtClean="0"/>
              <a:t>‹Nº›</a:t>
            </a:fld>
            <a:endParaRPr lang="es-AR"/>
          </a:p>
        </p:txBody>
      </p:sp>
      <p:sp>
        <p:nvSpPr>
          <p:cNvPr id="28" name="27 Conector recto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28 Conector recto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Triángulo isósceles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AR" dirty="0" smtClean="0"/>
              <a:t>Planificamos entre todos</a:t>
            </a:r>
            <a:endParaRPr lang="es-AR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s-AR" dirty="0" smtClean="0"/>
              <a:t>Dr. Norberto </a:t>
            </a:r>
            <a:r>
              <a:rPr lang="es-AR" dirty="0" err="1" smtClean="0"/>
              <a:t>Liwski</a:t>
            </a:r>
            <a:endParaRPr lang="es-AR" dirty="0" smtClean="0"/>
          </a:p>
          <a:p>
            <a:r>
              <a:rPr lang="es-AR" dirty="0" smtClean="0"/>
              <a:t>Presidente CODESEDH</a:t>
            </a:r>
            <a:endParaRPr lang="es-AR" dirty="0"/>
          </a:p>
        </p:txBody>
      </p:sp>
      <p:sp>
        <p:nvSpPr>
          <p:cNvPr id="4" name="3 Rectángulo"/>
          <p:cNvSpPr/>
          <p:nvPr/>
        </p:nvSpPr>
        <p:spPr>
          <a:xfrm>
            <a:off x="467544" y="290265"/>
            <a:ext cx="820891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AR" sz="1400" b="1" dirty="0">
                <a:solidFill>
                  <a:schemeClr val="accent2">
                    <a:lumMod val="75000"/>
                  </a:schemeClr>
                </a:solidFill>
                <a:latin typeface="+mj-lt"/>
              </a:rPr>
              <a:t>Proyecto </a:t>
            </a:r>
            <a:r>
              <a:rPr lang="es-AR" sz="1400" b="1" i="1" dirty="0">
                <a:solidFill>
                  <a:schemeClr val="accent2">
                    <a:lumMod val="75000"/>
                  </a:schemeClr>
                </a:solidFill>
                <a:latin typeface="+mj-lt"/>
              </a:rPr>
              <a:t>Fortalecimiento de mujeres, jóvenes y líderes comunitarias/os</a:t>
            </a:r>
            <a:endParaRPr lang="es-AR" sz="1400" dirty="0">
              <a:solidFill>
                <a:schemeClr val="accent2">
                  <a:lumMod val="75000"/>
                </a:schemeClr>
              </a:solidFill>
              <a:latin typeface="+mj-lt"/>
            </a:endParaRPr>
          </a:p>
          <a:p>
            <a:pPr algn="ctr"/>
            <a:r>
              <a:rPr lang="es-AR" sz="1400" b="1" i="1" dirty="0">
                <a:solidFill>
                  <a:schemeClr val="accent2">
                    <a:lumMod val="75000"/>
                  </a:schemeClr>
                </a:solidFill>
                <a:latin typeface="+mj-lt"/>
              </a:rPr>
              <a:t>con enfoque de derechos humanos</a:t>
            </a:r>
            <a:endParaRPr lang="es-AR" sz="1400" dirty="0">
              <a:solidFill>
                <a:schemeClr val="accent2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5" name="4 Rectángulo"/>
          <p:cNvSpPr/>
          <p:nvPr/>
        </p:nvSpPr>
        <p:spPr>
          <a:xfrm>
            <a:off x="467544" y="869811"/>
            <a:ext cx="820891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AR" sz="1600" b="1" dirty="0">
                <a:latin typeface="+mj-lt"/>
              </a:rPr>
              <a:t>Taller</a:t>
            </a:r>
            <a:endParaRPr lang="es-AR" sz="1600" dirty="0">
              <a:latin typeface="+mj-lt"/>
            </a:endParaRPr>
          </a:p>
          <a:p>
            <a:pPr algn="ctr"/>
            <a:r>
              <a:rPr lang="es-AR" sz="1600" b="1" dirty="0">
                <a:latin typeface="+mj-lt"/>
              </a:rPr>
              <a:t>Planificación participativa para el monitoreo de las políticas públicas en materia de género y derechos humanos  </a:t>
            </a:r>
            <a:endParaRPr lang="es-AR" sz="16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680246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AR" dirty="0" smtClean="0"/>
              <a:t>Planificación Participativa</a:t>
            </a:r>
            <a:endParaRPr lang="es-A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1196752"/>
            <a:ext cx="5832648" cy="51125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64223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¿Qué es la Planificación Participativa?</a:t>
            </a:r>
            <a:endParaRPr lang="es-AR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484784"/>
            <a:ext cx="7848872" cy="44644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779506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51520" y="152400"/>
            <a:ext cx="8496944" cy="1908448"/>
          </a:xfrm>
        </p:spPr>
        <p:txBody>
          <a:bodyPr>
            <a:normAutofit fontScale="90000"/>
          </a:bodyPr>
          <a:lstStyle/>
          <a:p>
            <a:pPr algn="ctr"/>
            <a:r>
              <a:rPr lang="es-AR" b="1" dirty="0" smtClean="0">
                <a:solidFill>
                  <a:schemeClr val="accent2">
                    <a:lumMod val="75000"/>
                  </a:schemeClr>
                </a:solidFill>
              </a:rPr>
              <a:t>Planificar </a:t>
            </a:r>
            <a:r>
              <a:rPr lang="es-AR" dirty="0" smtClean="0"/>
              <a:t>es decidir qué vamos a hacer para atender una necesidad. </a:t>
            </a:r>
            <a:br>
              <a:rPr lang="es-AR" dirty="0" smtClean="0"/>
            </a:br>
            <a:r>
              <a:rPr lang="es-AR" dirty="0" smtClean="0"/>
              <a:t>Para ello revisamos el presente y el pasado y nos anticipamos a lo que pueda suceder.</a:t>
            </a:r>
            <a:endParaRPr lang="es-AR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2276872"/>
            <a:ext cx="7313070" cy="39604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160792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Ejemplo :  “Por un barrio más limpio”</a:t>
            </a:r>
            <a:endParaRPr lang="es-AR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3" y="1196752"/>
            <a:ext cx="7992888" cy="51845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893705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AR" dirty="0" smtClean="0"/>
              <a:t>¿Porqué planificar de manera participativa?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s-AR" dirty="0" smtClean="0"/>
              <a:t>Planificar de manera participativa nos permite:</a:t>
            </a:r>
          </a:p>
          <a:p>
            <a:endParaRPr lang="es-AR" dirty="0"/>
          </a:p>
          <a:p>
            <a:r>
              <a:rPr lang="es-AR" u="sng" dirty="0" smtClean="0"/>
              <a:t>Contar con una información real: </a:t>
            </a:r>
            <a:r>
              <a:rPr lang="es-AR" dirty="0" smtClean="0"/>
              <a:t> Nosotros como comunidad conocemos mejor que nadie nuestra situación, nuestros problemas y necesidades. Sólo así podremos identificar las soluciones más adecuadas para el desarrollo de nuestra comunidad.</a:t>
            </a:r>
          </a:p>
          <a:p>
            <a:endParaRPr lang="es-AR" u="sng" dirty="0"/>
          </a:p>
          <a:p>
            <a:r>
              <a:rPr lang="es-AR" u="sng" dirty="0" smtClean="0"/>
              <a:t>Establecer acuerdos: </a:t>
            </a:r>
            <a:r>
              <a:rPr lang="es-AR" dirty="0" smtClean="0"/>
              <a:t>Ponernos de acuerdo sobre lo que queremos alcanzar y sobre cómo lograrlo. De este modo cada participante conocerá sus responsabilidades y se comprometerá en su cumplimiento.</a:t>
            </a:r>
            <a:endParaRPr lang="es-AR" u="sng" dirty="0" smtClean="0"/>
          </a:p>
          <a:p>
            <a:pPr marL="0" indent="0">
              <a:buNone/>
            </a:pP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7761102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0" y="1052736"/>
            <a:ext cx="9144000" cy="5090120"/>
          </a:xfrm>
        </p:spPr>
        <p:txBody>
          <a:bodyPr>
            <a:noAutofit/>
          </a:bodyPr>
          <a:lstStyle/>
          <a:p>
            <a:r>
              <a:rPr lang="es-AR" sz="2500" u="sng" dirty="0" smtClean="0"/>
              <a:t>Trabajar en equipo: </a:t>
            </a:r>
            <a:r>
              <a:rPr lang="es-AR" sz="2500" dirty="0" smtClean="0"/>
              <a:t>Poner por delante el interés de la comunidad sobre el interés propio.</a:t>
            </a:r>
          </a:p>
          <a:p>
            <a:pPr marL="0" indent="0">
              <a:buNone/>
            </a:pPr>
            <a:endParaRPr lang="es-AR" sz="2500" dirty="0"/>
          </a:p>
          <a:p>
            <a:pPr algn="just"/>
            <a:r>
              <a:rPr lang="es-AR" sz="2500" u="sng" dirty="0" smtClean="0"/>
              <a:t>Hacer nuestro plan: </a:t>
            </a:r>
            <a:r>
              <a:rPr lang="es-AR" sz="2500" dirty="0" smtClean="0"/>
              <a:t>Si participamos en un proceso de planificación, seguro que nos involucraremos más activamente desde el principio hasta el final. La participación activa hace posible que todos y todas hagamos nuestro el plan aumentando nuestro compromiso y nuestros sentimientos de éxito</a:t>
            </a:r>
          </a:p>
          <a:p>
            <a:pPr algn="just"/>
            <a:endParaRPr lang="es-AR" sz="2500" u="sng" dirty="0"/>
          </a:p>
          <a:p>
            <a:pPr algn="just"/>
            <a:r>
              <a:rPr lang="es-AR" sz="2500" u="sng" dirty="0" smtClean="0"/>
              <a:t>Proponer soluciones: </a:t>
            </a:r>
            <a:r>
              <a:rPr lang="es-AR" sz="2500" dirty="0" smtClean="0"/>
              <a:t>Con la planificación participativa vamos a proponer soluciones a problemas comunes, en lugar de criticar porque sí. Seremos parte activa en la construcción de una comunidad mejor y más desarrollada.</a:t>
            </a:r>
            <a:endParaRPr lang="es-AR" sz="2500" dirty="0"/>
          </a:p>
        </p:txBody>
      </p:sp>
    </p:spTree>
    <p:extLst>
      <p:ext uri="{BB962C8B-B14F-4D97-AF65-F5344CB8AC3E}">
        <p14:creationId xmlns:p14="http://schemas.microsoft.com/office/powerpoint/2010/main" val="12003741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9552" y="2060848"/>
            <a:ext cx="8229600" cy="990600"/>
          </a:xfrm>
        </p:spPr>
        <p:txBody>
          <a:bodyPr>
            <a:noAutofit/>
          </a:bodyPr>
          <a:lstStyle/>
          <a:p>
            <a:pPr algn="ctr"/>
            <a:r>
              <a:rPr lang="es-AR" sz="6000" dirty="0" smtClean="0"/>
              <a:t>¡Muchas gracias!</a:t>
            </a:r>
            <a:endParaRPr lang="es-AR" sz="6000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457200" y="5301208"/>
            <a:ext cx="8229600" cy="855752"/>
          </a:xfrm>
        </p:spPr>
        <p:txBody>
          <a:bodyPr/>
          <a:lstStyle/>
          <a:p>
            <a:pPr algn="r"/>
            <a:r>
              <a:rPr lang="es-AR" dirty="0" smtClean="0"/>
              <a:t>Dr. Norberto </a:t>
            </a:r>
            <a:r>
              <a:rPr lang="es-AR" dirty="0" err="1" smtClean="0"/>
              <a:t>Liwski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0348912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en">
  <a:themeElements>
    <a:clrScheme name="Orige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e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rige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35</TotalTime>
  <Words>258</Words>
  <Application>Microsoft Office PowerPoint</Application>
  <PresentationFormat>Presentación en pantalla (4:3)</PresentationFormat>
  <Paragraphs>24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9" baseType="lpstr">
      <vt:lpstr>Origen</vt:lpstr>
      <vt:lpstr>Planificamos entre todos</vt:lpstr>
      <vt:lpstr>Planificación Participativa</vt:lpstr>
      <vt:lpstr>¿Qué es la Planificación Participativa?</vt:lpstr>
      <vt:lpstr>Planificar es decidir qué vamos a hacer para atender una necesidad.  Para ello revisamos el presente y el pasado y nos anticipamos a lo que pueda suceder.</vt:lpstr>
      <vt:lpstr>Ejemplo :  “Por un barrio más limpio”</vt:lpstr>
      <vt:lpstr>¿Porqué planificar de manera participativa?</vt:lpstr>
      <vt:lpstr>Presentación de PowerPoint</vt:lpstr>
      <vt:lpstr>¡Muchas gracias!</vt:lpstr>
    </vt:vector>
  </TitlesOfParts>
  <Company>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Planificamos entre todos</dc:title>
  <dc:creator>A</dc:creator>
  <cp:lastModifiedBy>A</cp:lastModifiedBy>
  <cp:revision>4</cp:revision>
  <dcterms:created xsi:type="dcterms:W3CDTF">2016-08-09T11:57:59Z</dcterms:created>
  <dcterms:modified xsi:type="dcterms:W3CDTF">2016-08-09T12:32:59Z</dcterms:modified>
</cp:coreProperties>
</file>